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2"/>
  </p:notesMasterIdLst>
  <p:sldIdLst>
    <p:sldId id="256" r:id="rId2"/>
    <p:sldId id="257" r:id="rId3"/>
    <p:sldId id="267" r:id="rId4"/>
    <p:sldId id="265" r:id="rId5"/>
    <p:sldId id="264" r:id="rId6"/>
    <p:sldId id="258" r:id="rId7"/>
    <p:sldId id="266" r:id="rId8"/>
    <p:sldId id="259" r:id="rId9"/>
    <p:sldId id="261" r:id="rId10"/>
    <p:sldId id="263" r:id="rId11"/>
  </p:sldIdLst>
  <p:sldSz cx="9144000" cy="5143500" type="screen16x9"/>
  <p:notesSz cx="6858000" cy="9144000"/>
  <p:embeddedFontLst>
    <p:embeddedFont>
      <p:font typeface="Montserrat" pitchFamily="2" charset="77"/>
      <p:regular r:id="rId13"/>
      <p:bold r:id="rId14"/>
      <p:italic r:id="rId15"/>
      <p:boldItalic r:id="rId16"/>
    </p:embeddedFont>
    <p:embeddedFont>
      <p:font typeface="Oswald" pitchFamily="2" charset="77"/>
      <p:regular r:id="rId17"/>
      <p:bold r:id="rId18"/>
    </p:embeddedFont>
    <p:embeddedFont>
      <p:font typeface="Playfair Display" pitchFamily="2" charset="77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4"/>
  </p:normalViewPr>
  <p:slideViewPr>
    <p:cSldViewPr snapToGrid="0">
      <p:cViewPr varScale="1">
        <p:scale>
          <a:sx n="120" d="100"/>
          <a:sy n="120" d="100"/>
        </p:scale>
        <p:origin x="8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03d1e4f9e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03d1e4f9e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3d1e4f9e0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3d1e4f9e0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3d1e4f9e0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3d1e4f9e0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3d1e4f9e0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3d1e4f9e0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3d1e4f9e0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3d1e4f9e0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>
  <p:cSld name="AUTOLAYOUT_1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AUTOLAYOUT_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25" y="0"/>
            <a:ext cx="9143982" cy="3277800"/>
          </a:xfrm>
          <a:prstGeom prst="flowChartDocumen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311700" y="3537800"/>
            <a:ext cx="8097600" cy="100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2">
  <p:cSld name="AUTOLAYOUT_4">
    <p:bg>
      <p:bgPr>
        <a:solidFill>
          <a:srgbClr val="FFFFF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5"/>
          <p:cNvSpPr/>
          <p:nvPr/>
        </p:nvSpPr>
        <p:spPr>
          <a:xfrm>
            <a:off x="0" y="0"/>
            <a:ext cx="9144000" cy="251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307825"/>
            <a:ext cx="7434600" cy="92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1162800" y="3687975"/>
            <a:ext cx="2246400" cy="92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2"/>
          </p:nvPr>
        </p:nvSpPr>
        <p:spPr>
          <a:xfrm>
            <a:off x="5718900" y="3687975"/>
            <a:ext cx="2278200" cy="92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0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ctrTitle"/>
          </p:nvPr>
        </p:nvSpPr>
        <p:spPr>
          <a:xfrm>
            <a:off x="344250" y="212651"/>
            <a:ext cx="8455500" cy="20733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Dipartimento Lingue Straniere</a:t>
            </a:r>
            <a:endParaRPr dirty="0"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446135" y="3400996"/>
            <a:ext cx="3881316" cy="577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bg2"/>
                </a:solidFill>
                <a:highlight>
                  <a:srgbClr val="00FFFF"/>
                </a:highlight>
              </a:rPr>
              <a:t>Lingua e civiltà Inglese</a:t>
            </a:r>
            <a:endParaRPr dirty="0">
              <a:solidFill>
                <a:schemeClr val="bg2"/>
              </a:solidFill>
              <a:highlight>
                <a:srgbClr val="00FFFF"/>
              </a:highligh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6BDC50-7B20-4F4D-8C6A-E0F459FF1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816" y="2286000"/>
            <a:ext cx="2556934" cy="28071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Come and join the Tomasi di Lampedusa Style!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We use modern technology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4232750" y="0"/>
            <a:ext cx="4911300" cy="51435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>
            <a:noFill/>
          </a:ln>
          <a:effectLst>
            <a:outerShdw blurRad="50800" dist="381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/>
          <p:nvPr/>
        </p:nvSpPr>
        <p:spPr>
          <a:xfrm>
            <a:off x="3331550" y="0"/>
            <a:ext cx="5633700" cy="5143500"/>
          </a:xfrm>
          <a:prstGeom prst="parallelogram">
            <a:avLst>
              <a:gd name="adj" fmla="val 24220"/>
            </a:avLst>
          </a:prstGeom>
          <a:solidFill>
            <a:srgbClr val="EEEEEE">
              <a:alpha val="6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t="24081" b="24086"/>
          <a:stretch/>
        </p:blipFill>
        <p:spPr>
          <a:xfrm>
            <a:off x="3562350" y="0"/>
            <a:ext cx="5581800" cy="5143500"/>
          </a:xfrm>
          <a:prstGeom prst="parallelogram">
            <a:avLst>
              <a:gd name="adj" fmla="val 2368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673C69-5725-594F-AE90-D43E8880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266700"/>
            <a:ext cx="6447501" cy="118110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      ON LINE CLASSROOMS …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6589ABB-C69E-9B46-8FD9-B83EEC59E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6921" y="969649"/>
            <a:ext cx="6251442" cy="3907151"/>
          </a:xfrm>
        </p:spPr>
      </p:pic>
    </p:spTree>
    <p:extLst>
      <p:ext uri="{BB962C8B-B14F-4D97-AF65-F5344CB8AC3E}">
        <p14:creationId xmlns:p14="http://schemas.microsoft.com/office/powerpoint/2010/main" val="33944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"/>
    </mc:Choice>
    <mc:Fallback xmlns="">
      <p:transition spd="slow" advTm="37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B09DF-02D3-C343-8DA7-D17F0E2F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487" y="295276"/>
            <a:ext cx="6447501" cy="116840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                                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SMART BOOKS …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9C8BBFA-7BA2-AF46-B19B-9F44BE996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75" y="847725"/>
            <a:ext cx="4537963" cy="25717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B607265-9D9E-2D4F-B9CA-7195927DA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63775"/>
            <a:ext cx="453100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"/>
    </mc:Choice>
    <mc:Fallback xmlns="">
      <p:transition spd="slow" advTm="433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284A2-2B68-C54C-B80D-5038A3B2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7" y="457200"/>
            <a:ext cx="6447501" cy="99060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… AND ON LINE REGISTER</a:t>
            </a:r>
            <a:b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«ARGO»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36D383B-D9F9-D547-A499-E194BC6EE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7" y="1447801"/>
            <a:ext cx="7104772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"/>
    </mc:Choice>
    <mc:Fallback xmlns="">
      <p:transition spd="slow" advTm="40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t="18874" b="18874"/>
          <a:stretch/>
        </p:blipFill>
        <p:spPr>
          <a:xfrm>
            <a:off x="25" y="11280"/>
            <a:ext cx="9143982" cy="3201930"/>
          </a:xfrm>
          <a:prstGeom prst="flowChartDocumen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311700" y="3537800"/>
            <a:ext cx="80976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00B050"/>
                </a:solidFill>
              </a:rPr>
              <a:t>We enjoy other customs</a:t>
            </a:r>
            <a:endParaRPr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B1CD569-E5B8-854D-855D-0B6856E86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34" y="233916"/>
            <a:ext cx="2576726" cy="3168011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5AB2A6D-7FF2-8242-898A-66349111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844" y="-101545"/>
            <a:ext cx="3728776" cy="326390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AND WE PERSONALIZE OUR EXERCISE BOOKS 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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C5DE17-5275-2B43-8330-016475E5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909" y="1989376"/>
            <a:ext cx="2131568" cy="280264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088A435-281E-1941-B73C-5AA7F31E2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094" y="1881964"/>
            <a:ext cx="2932143" cy="31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"/>
    </mc:Choice>
    <mc:Fallback xmlns="">
      <p:transition spd="slow" advTm="40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 rotWithShape="1">
          <a:blip r:embed="rId3">
            <a:alphaModFix/>
          </a:blip>
          <a:srcRect t="21873" b="21867"/>
          <a:stretch/>
        </p:blipFill>
        <p:spPr>
          <a:xfrm>
            <a:off x="1323414" y="1552700"/>
            <a:ext cx="1925100" cy="1925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 rotWithShape="1">
          <a:blip r:embed="rId4">
            <a:alphaModFix/>
          </a:blip>
          <a:srcRect t="21873" b="21867"/>
          <a:stretch/>
        </p:blipFill>
        <p:spPr>
          <a:xfrm>
            <a:off x="5895450" y="1552736"/>
            <a:ext cx="1925100" cy="1925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307825"/>
            <a:ext cx="74346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002060"/>
                </a:solidFill>
              </a:rPr>
              <a:t>WE have funny breaks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1162800" y="3687975"/>
            <a:ext cx="22464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 b="1" dirty="0">
                <a:solidFill>
                  <a:srgbClr val="C00000"/>
                </a:solidFill>
              </a:rPr>
              <a:t>English Breakfast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2"/>
          </p:nvPr>
        </p:nvSpPr>
        <p:spPr>
          <a:xfrm>
            <a:off x="5718900" y="3687975"/>
            <a:ext cx="22782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 b="1" dirty="0">
                <a:solidFill>
                  <a:srgbClr val="C00000"/>
                </a:solidFill>
              </a:rPr>
              <a:t>Eggs, sandwiches and sausages</a:t>
            </a:r>
            <a:endParaRPr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l="22872" t="28772" r="30452" b="5056"/>
          <a:stretch/>
        </p:blipFill>
        <p:spPr>
          <a:xfrm>
            <a:off x="4330806" y="2571750"/>
            <a:ext cx="4717500" cy="25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7A210AC8-711F-2240-9AEA-376E011287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0714" b="8935"/>
          <a:stretch/>
        </p:blipFill>
        <p:spPr>
          <a:xfrm>
            <a:off x="0" y="170121"/>
            <a:ext cx="4912242" cy="281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61</Words>
  <Application>Microsoft Macintosh PowerPoint</Application>
  <PresentationFormat>Presentazione su schermo (16:9)</PresentationFormat>
  <Paragraphs>12</Paragraphs>
  <Slides>10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Montserrat</vt:lpstr>
      <vt:lpstr>Arial</vt:lpstr>
      <vt:lpstr>Playfair Display</vt:lpstr>
      <vt:lpstr>Oswald</vt:lpstr>
      <vt:lpstr>Pop</vt:lpstr>
      <vt:lpstr>Dipartimento Lingue Straniere</vt:lpstr>
      <vt:lpstr>We use modern technology</vt:lpstr>
      <vt:lpstr>      ON LINE CLASSROOMS …</vt:lpstr>
      <vt:lpstr>                                 SMART BOOKS …</vt:lpstr>
      <vt:lpstr>… AND ON LINE REGISTER «ARGO»</vt:lpstr>
      <vt:lpstr>We enjoy other customs</vt:lpstr>
      <vt:lpstr>AND WE PERSONALIZE OUR EXERCISE BOOKS  </vt:lpstr>
      <vt:lpstr>WE have funny breaks </vt:lpstr>
      <vt:lpstr>Presentazione standard di PowerPoint</vt:lpstr>
      <vt:lpstr>Come and join the Tomasi di Lampedusa Style!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Dipartimento Lingue Straniere</dc:title>
  <cp:lastModifiedBy>Marzia Finocchiaro</cp:lastModifiedBy>
  <cp:revision>4</cp:revision>
  <dcterms:modified xsi:type="dcterms:W3CDTF">2021-12-08T15:17:29Z</dcterms:modified>
</cp:coreProperties>
</file>